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8E2D"/>
    <a:srgbClr val="D0F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4660"/>
  </p:normalViewPr>
  <p:slideViewPr>
    <p:cSldViewPr>
      <p:cViewPr>
        <p:scale>
          <a:sx n="60" d="100"/>
          <a:sy n="60" d="100"/>
        </p:scale>
        <p:origin x="-1398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B4E2-5C05-4E1C-BDF3-281B934333DF}" type="datetimeFigureOut">
              <a:rPr lang="en-IE" smtClean="0"/>
              <a:t>26/03/2015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8BBB-D9EF-4C31-9B54-2C15DB13F9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0423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B4E2-5C05-4E1C-BDF3-281B934333DF}" type="datetimeFigureOut">
              <a:rPr lang="en-IE" smtClean="0"/>
              <a:t>26/03/2015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8BBB-D9EF-4C31-9B54-2C15DB13F9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1475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B4E2-5C05-4E1C-BDF3-281B934333DF}" type="datetimeFigureOut">
              <a:rPr lang="en-IE" smtClean="0"/>
              <a:t>26/03/2015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8BBB-D9EF-4C31-9B54-2C15DB13F9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428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B4E2-5C05-4E1C-BDF3-281B934333DF}" type="datetimeFigureOut">
              <a:rPr lang="en-IE" smtClean="0"/>
              <a:t>26/03/2015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8BBB-D9EF-4C31-9B54-2C15DB13F9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6355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B4E2-5C05-4E1C-BDF3-281B934333DF}" type="datetimeFigureOut">
              <a:rPr lang="en-IE" smtClean="0"/>
              <a:t>26/03/2015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8BBB-D9EF-4C31-9B54-2C15DB13F9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8095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B4E2-5C05-4E1C-BDF3-281B934333DF}" type="datetimeFigureOut">
              <a:rPr lang="en-IE" smtClean="0"/>
              <a:t>26/03/2015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8BBB-D9EF-4C31-9B54-2C15DB13F9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0796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B4E2-5C05-4E1C-BDF3-281B934333DF}" type="datetimeFigureOut">
              <a:rPr lang="en-IE" smtClean="0"/>
              <a:t>26/03/2015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8BBB-D9EF-4C31-9B54-2C15DB13F9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5045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B4E2-5C05-4E1C-BDF3-281B934333DF}" type="datetimeFigureOut">
              <a:rPr lang="en-IE" smtClean="0"/>
              <a:t>26/03/2015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8BBB-D9EF-4C31-9B54-2C15DB13F9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00759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B4E2-5C05-4E1C-BDF3-281B934333DF}" type="datetimeFigureOut">
              <a:rPr lang="en-IE" smtClean="0"/>
              <a:t>26/03/2015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8BBB-D9EF-4C31-9B54-2C15DB13F9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48295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B4E2-5C05-4E1C-BDF3-281B934333DF}" type="datetimeFigureOut">
              <a:rPr lang="en-IE" smtClean="0"/>
              <a:t>26/03/2015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8BBB-D9EF-4C31-9B54-2C15DB13F9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9223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B4E2-5C05-4E1C-BDF3-281B934333DF}" type="datetimeFigureOut">
              <a:rPr lang="en-IE" smtClean="0"/>
              <a:t>26/03/2015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8BBB-D9EF-4C31-9B54-2C15DB13F9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8094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6B4E2-5C05-4E1C-BDF3-281B934333DF}" type="datetimeFigureOut">
              <a:rPr lang="en-IE" smtClean="0"/>
              <a:t>26/03/2015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48BBB-D9EF-4C31-9B54-2C15DB13F9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550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772400" cy="1470025"/>
          </a:xfrm>
        </p:spPr>
        <p:txBody>
          <a:bodyPr>
            <a:noAutofit/>
          </a:bodyPr>
          <a:lstStyle/>
          <a:p>
            <a:r>
              <a:rPr lang="en-IE" sz="6600" dirty="0" smtClean="0">
                <a:solidFill>
                  <a:srgbClr val="002060"/>
                </a:solidFill>
                <a:latin typeface="Castellar" panose="020A0402060406010301" pitchFamily="18" charset="0"/>
              </a:rPr>
              <a:t>Na </a:t>
            </a:r>
            <a:r>
              <a:rPr lang="en-IE" sz="6600" dirty="0" err="1" smtClean="0">
                <a:solidFill>
                  <a:srgbClr val="002060"/>
                </a:solidFill>
                <a:latin typeface="Castellar" panose="020A0402060406010301" pitchFamily="18" charset="0"/>
              </a:rPr>
              <a:t>b`làtha</a:t>
            </a:r>
            <a:r>
              <a:rPr lang="en-IE" sz="6600" dirty="0" smtClean="0">
                <a:solidFill>
                  <a:srgbClr val="002060"/>
                </a:solidFill>
                <a:latin typeface="Castellar" panose="020A0402060406010301" pitchFamily="18" charset="0"/>
              </a:rPr>
              <a:t> </a:t>
            </a:r>
            <a:r>
              <a:rPr lang="en-IE" sz="6600" dirty="0" err="1" smtClean="0">
                <a:solidFill>
                  <a:srgbClr val="002060"/>
                </a:solidFill>
                <a:latin typeface="Castellar" panose="020A0402060406010301" pitchFamily="18" charset="0"/>
              </a:rPr>
              <a:t>craige</a:t>
            </a:r>
            <a:endParaRPr lang="en-IE" sz="6600" dirty="0">
              <a:solidFill>
                <a:srgbClr val="002060"/>
              </a:solidFill>
              <a:latin typeface="Castellar" panose="020A0402060406010301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FFFF00"/>
                </a:solidFill>
              </a:rPr>
              <a:t>By </a:t>
            </a:r>
            <a:r>
              <a:rPr lang="en-IE" dirty="0" err="1" smtClean="0">
                <a:solidFill>
                  <a:srgbClr val="FFFF00"/>
                </a:solidFill>
              </a:rPr>
              <a:t>maryjane</a:t>
            </a:r>
            <a:r>
              <a:rPr lang="en-IE" dirty="0" smtClean="0">
                <a:solidFill>
                  <a:srgbClr val="FFFF00"/>
                </a:solidFill>
              </a:rPr>
              <a:t> </a:t>
            </a:r>
            <a:r>
              <a:rPr lang="en-IE" dirty="0" err="1" smtClean="0">
                <a:solidFill>
                  <a:srgbClr val="FFFF00"/>
                </a:solidFill>
              </a:rPr>
              <a:t>beatty</a:t>
            </a:r>
            <a:r>
              <a:rPr lang="en-IE" dirty="0" smtClean="0">
                <a:solidFill>
                  <a:srgbClr val="FFFF00"/>
                </a:solidFill>
              </a:rPr>
              <a:t> </a:t>
            </a:r>
            <a:endParaRPr lang="en-I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73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</a:t>
            </a:r>
            <a:r>
              <a:rPr lang="en-IE" dirty="0" err="1" smtClean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dùirt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E" dirty="0" err="1" smtClean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mè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leis </a:t>
            </a:r>
            <a:r>
              <a:rPr lang="en-IE" dirty="0" err="1" smtClean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E" dirty="0" err="1" smtClean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blàtha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</a:t>
            </a:r>
            <a:r>
              <a:rPr lang="en-IE" dirty="0" err="1" smtClean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nach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E" dirty="0" err="1" smtClean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suarach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an </a:t>
            </a:r>
            <a:r>
              <a:rPr lang="en-IE" dirty="0" err="1" smtClean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àit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 </a:t>
            </a:r>
            <a:r>
              <a:rPr lang="en-IE" dirty="0" err="1" smtClean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fuair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E" dirty="0" err="1" smtClean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sibh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”</a:t>
            </a:r>
            <a:endParaRPr lang="en-IE" dirty="0">
              <a:solidFill>
                <a:schemeClr val="accent6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467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4000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 </a:t>
            </a:r>
            <a:r>
              <a:rPr lang="en-IE" sz="4000" dirty="0" err="1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bheith</a:t>
            </a:r>
            <a:r>
              <a:rPr lang="en-IE" sz="4000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ag </a:t>
            </a:r>
            <a:r>
              <a:rPr lang="en-IE" sz="4000" dirty="0" err="1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dèanamh</a:t>
            </a:r>
            <a:r>
              <a:rPr lang="en-IE" sz="4000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E" sz="4000" dirty="0" err="1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aeir</a:t>
            </a:r>
            <a:r>
              <a:rPr lang="en-IE" sz="4000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IE" sz="4000" dirty="0" err="1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teannta</a:t>
            </a:r>
            <a:r>
              <a:rPr lang="en-IE" sz="4000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E" sz="4000" dirty="0" err="1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suas</a:t>
            </a:r>
            <a:r>
              <a:rPr lang="en-IE" sz="4000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E" sz="4000" dirty="0" err="1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anseo</a:t>
            </a:r>
            <a:r>
              <a:rPr lang="en-IE" sz="4000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le </a:t>
            </a:r>
            <a:r>
              <a:rPr lang="en-IE" sz="4000" dirty="0" err="1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bruach</a:t>
            </a:r>
            <a:r>
              <a:rPr lang="en-IE" sz="4000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E" sz="4000" dirty="0" err="1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</a:t>
            </a:r>
            <a:r>
              <a:rPr lang="en-IE" sz="4000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E" sz="4000" dirty="0" err="1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haille</a:t>
            </a:r>
            <a:endParaRPr lang="en-IE" sz="4000" dirty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215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err="1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Gan</a:t>
            </a:r>
            <a:r>
              <a:rPr lang="en-IE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E" dirty="0" err="1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fùibh</a:t>
            </a:r>
            <a:r>
              <a:rPr lang="en-IE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ach an </a:t>
            </a:r>
            <a:r>
              <a:rPr lang="en-IE" dirty="0" err="1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chloch</a:t>
            </a:r>
            <a:r>
              <a:rPr lang="en-IE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E" dirty="0" err="1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ghlas</a:t>
            </a:r>
            <a:r>
              <a:rPr lang="en-IE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E" dirty="0" err="1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agus</a:t>
            </a:r>
            <a:r>
              <a:rPr lang="en-IE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E" dirty="0" err="1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salachar</a:t>
            </a:r>
            <a:r>
              <a:rPr lang="en-IE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E" dirty="0" err="1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</a:t>
            </a:r>
            <a:r>
              <a:rPr lang="en-IE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h-</a:t>
            </a:r>
            <a:r>
              <a:rPr lang="en-IE" dirty="0" err="1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èan</a:t>
            </a:r>
            <a:endParaRPr lang="en-IE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064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err="1" smtClean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Aìt</a:t>
            </a:r>
            <a:r>
              <a:rPr lang="en-IE" dirty="0" smtClean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E" dirty="0" err="1" smtClean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bhradach</a:t>
            </a:r>
            <a:r>
              <a:rPr lang="en-IE" dirty="0" smtClean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E" dirty="0" err="1" smtClean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làn</a:t>
            </a:r>
            <a:r>
              <a:rPr lang="en-IE" dirty="0" smtClean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le </a:t>
            </a:r>
            <a:r>
              <a:rPr lang="en-IE" dirty="0" err="1" smtClean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ceol</a:t>
            </a:r>
            <a:r>
              <a:rPr lang="en-IE" dirty="0" smtClean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E" dirty="0" err="1" smtClean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agus</a:t>
            </a:r>
            <a:r>
              <a:rPr lang="en-IE" dirty="0" smtClean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E" dirty="0" err="1" smtClean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farraige</a:t>
            </a:r>
            <a:r>
              <a:rPr lang="en-IE" dirty="0" smtClean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E" dirty="0" err="1" smtClean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chàite</a:t>
            </a:r>
            <a:endParaRPr lang="en-IE" dirty="0">
              <a:solidFill>
                <a:srgbClr val="7030A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2776"/>
            <a:ext cx="9144000" cy="54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531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Nì</a:t>
            </a:r>
            <a:r>
              <a:rPr lang="en-IE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E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scairteann</a:t>
            </a:r>
            <a:r>
              <a:rPr lang="en-IE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E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grian</a:t>
            </a:r>
            <a:r>
              <a:rPr lang="en-IE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E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anseo</a:t>
            </a:r>
            <a:r>
              <a:rPr lang="en-IE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ò </a:t>
            </a:r>
            <a:r>
              <a:rPr lang="en-IE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</a:t>
            </a:r>
            <a:r>
              <a:rPr lang="en-IE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uan go </a:t>
            </a:r>
            <a:r>
              <a:rPr lang="en-IE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</a:t>
            </a:r>
            <a:r>
              <a:rPr lang="en-IE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atharn</a:t>
            </a:r>
            <a:endParaRPr lang="en-IE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226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 </a:t>
            </a:r>
            <a:r>
              <a:rPr lang="en-IE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gliondar</a:t>
            </a:r>
            <a:r>
              <a:rPr lang="en-IE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 </a:t>
            </a:r>
            <a:r>
              <a:rPr lang="en-IE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chur</a:t>
            </a:r>
            <a:r>
              <a:rPr lang="en-IE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E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oraibh</a:t>
            </a:r>
            <a:r>
              <a:rPr lang="en-IE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a </a:t>
            </a:r>
            <a:r>
              <a:rPr lang="en-IE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dùirt</a:t>
            </a:r>
            <a:r>
              <a:rPr lang="en-IE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Na </a:t>
            </a:r>
            <a:r>
              <a:rPr lang="en-IE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blàtha</a:t>
            </a:r>
            <a:r>
              <a:rPr lang="en-IE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E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craige</a:t>
            </a:r>
            <a:endParaRPr lang="en-IE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340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</a:t>
            </a:r>
            <a:r>
              <a:rPr lang="en-IE" dirty="0" smtClean="0">
                <a:solidFill>
                  <a:srgbClr val="B58E2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 </a:t>
            </a:r>
            <a:r>
              <a:rPr lang="en-IE" dirty="0" err="1" smtClean="0">
                <a:solidFill>
                  <a:srgbClr val="B58E2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Cuma</a:t>
            </a:r>
            <a:r>
              <a:rPr lang="en-IE" dirty="0" smtClean="0">
                <a:solidFill>
                  <a:srgbClr val="B58E2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E" dirty="0" err="1" smtClean="0">
                <a:solidFill>
                  <a:srgbClr val="B58E2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linn</a:t>
            </a:r>
            <a:r>
              <a:rPr lang="en-IE" dirty="0" smtClean="0">
                <a:solidFill>
                  <a:srgbClr val="B58E2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 </a:t>
            </a:r>
            <a:r>
              <a:rPr lang="en-IE" dirty="0" err="1" smtClean="0">
                <a:solidFill>
                  <a:srgbClr val="B58E2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stòr</a:t>
            </a:r>
            <a:r>
              <a:rPr lang="en-IE" dirty="0" smtClean="0">
                <a:solidFill>
                  <a:srgbClr val="B58E2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IE" dirty="0" err="1" smtClean="0">
                <a:solidFill>
                  <a:srgbClr val="B58E2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tàimid</a:t>
            </a:r>
            <a:r>
              <a:rPr lang="en-IE" dirty="0" smtClean="0">
                <a:solidFill>
                  <a:srgbClr val="B58E2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E" dirty="0" err="1" smtClean="0">
                <a:solidFill>
                  <a:srgbClr val="B58E2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faoi</a:t>
            </a:r>
            <a:r>
              <a:rPr lang="en-IE" dirty="0" smtClean="0">
                <a:solidFill>
                  <a:srgbClr val="B58E2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E" dirty="0" err="1" smtClean="0">
                <a:solidFill>
                  <a:srgbClr val="B58E2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dhraìocht</a:t>
            </a:r>
            <a:r>
              <a:rPr lang="en-IE" dirty="0" smtClean="0">
                <a:solidFill>
                  <a:srgbClr val="B58E2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ag </a:t>
            </a:r>
            <a:r>
              <a:rPr lang="en-IE" dirty="0" err="1" smtClean="0">
                <a:solidFill>
                  <a:srgbClr val="B58E2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ceol</a:t>
            </a:r>
            <a:r>
              <a:rPr lang="en-IE" dirty="0" smtClean="0">
                <a:solidFill>
                  <a:srgbClr val="B58E2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E" dirty="0" err="1" smtClean="0">
                <a:solidFill>
                  <a:srgbClr val="B58E2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</a:t>
            </a:r>
            <a:r>
              <a:rPr lang="en-IE" dirty="0" smtClean="0">
                <a:solidFill>
                  <a:srgbClr val="B58E2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E" dirty="0" err="1" smtClean="0">
                <a:solidFill>
                  <a:srgbClr val="B58E2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farraige</a:t>
            </a:r>
            <a:r>
              <a:rPr lang="en-IE" dirty="0" smtClean="0">
                <a:solidFill>
                  <a:srgbClr val="B58E2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”</a:t>
            </a:r>
            <a:endParaRPr lang="en-IE" dirty="0">
              <a:solidFill>
                <a:srgbClr val="B58E2D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50" y="1483280"/>
            <a:ext cx="9166949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123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77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Na b`làtha craige</vt:lpstr>
      <vt:lpstr>A dùirt mè leis na blàtha “nach suarach an àit a fuair sibh”</vt:lpstr>
      <vt:lpstr>Le bheith ag dèanamh aeir, teannta suas anseo le bruach na haille</vt:lpstr>
      <vt:lpstr>Gan fùibh ach an chloch ghlas agus salachar na h-èan</vt:lpstr>
      <vt:lpstr>Aìt bhradach làn le ceol agus farraige chàite</vt:lpstr>
      <vt:lpstr>Nì scairteann grian anseo ò Luan go Satharn</vt:lpstr>
      <vt:lpstr>Le gliondar a chur oraibh, a dùirt Na blàtha craige</vt:lpstr>
      <vt:lpstr>“is Cuma linn a stòr, tàimid faoi dhraìocht ag ceol na farraige”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 blatha craige</dc:title>
  <dc:creator>st178</dc:creator>
  <cp:lastModifiedBy>st178</cp:lastModifiedBy>
  <cp:revision>3</cp:revision>
  <dcterms:created xsi:type="dcterms:W3CDTF">2015-02-27T13:22:24Z</dcterms:created>
  <dcterms:modified xsi:type="dcterms:W3CDTF">2015-03-26T09:49:36Z</dcterms:modified>
</cp:coreProperties>
</file>